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0"/>
    <p:restoredTop sz="94690"/>
  </p:normalViewPr>
  <p:slideViewPr>
    <p:cSldViewPr snapToGrid="0" snapToObjects="1">
      <p:cViewPr varScale="1">
        <p:scale>
          <a:sx n="71" d="100"/>
          <a:sy n="71" d="100"/>
        </p:scale>
        <p:origin x="200" y="7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6534" y="3085764"/>
            <a:ext cx="11298932" cy="3338149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8" name="Date Placeholder 7">
            <a:extLst>
              <a:ext uri="{FF2B5EF4-FFF2-40B4-BE49-F238E27FC236}">
                <a16:creationId xmlns:a16="http://schemas.microsoft.com/office/drawing/2014/main" id="{7FA0ACE7-29A8-47D3-A7D9-257B711D80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291B17-9318-49DB-B28B-6E5994AE9581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9" name="Footer Placeholder 8">
            <a:extLst>
              <a:ext uri="{FF2B5EF4-FFF2-40B4-BE49-F238E27FC236}">
                <a16:creationId xmlns:a16="http://schemas.microsoft.com/office/drawing/2014/main" id="{DEC604B9-52E9-4810-8359-47206518D0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5898A89F-CA25-400F-B05A-AECBF2517E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3263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ED4963-E985-44C4-B8C4-FDD613B7C2F8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6335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8058151" y="599725"/>
            <a:ext cx="3687316" cy="5816950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204200" y="863600"/>
            <a:ext cx="3124200" cy="4807326"/>
          </a:xfrm>
        </p:spPr>
        <p:txBody>
          <a:bodyPr vert="eaVert" anchor="ctr"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4923" y="863600"/>
            <a:ext cx="7161625" cy="4807326"/>
          </a:xfrm>
        </p:spPr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6423B97-A5D4-47B9-8861-73B3707A04CF}"/>
              </a:ext>
            </a:extLst>
          </p:cNvPr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rgbClr val="969FA7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1AEC0421-37B4-4481-A10D-69FDF5EC7909}"/>
              </a:ext>
            </a:extLst>
          </p:cNvPr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F7265B5-9F97-4F1E-99E9-74F7B7E62337}"/>
              </a:ext>
            </a:extLst>
          </p:cNvPr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Date Placeholder 10">
            <a:extLst>
              <a:ext uri="{FF2B5EF4-FFF2-40B4-BE49-F238E27FC236}">
                <a16:creationId xmlns:a16="http://schemas.microsoft.com/office/drawing/2014/main" id="{5C74A470-3BD3-4F33-80E5-67E6E87FCB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291B17-9318-49DB-B28B-6E5994AE9581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12" name="Footer Placeholder 11">
            <a:extLst>
              <a:ext uri="{FF2B5EF4-FFF2-40B4-BE49-F238E27FC236}">
                <a16:creationId xmlns:a16="http://schemas.microsoft.com/office/drawing/2014/main" id="{9A3A30BA-DB50-4D7D-BCDE-17D20FB354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Slide Number Placeholder 12">
            <a:extLst>
              <a:ext uri="{FF2B5EF4-FFF2-40B4-BE49-F238E27FC236}">
                <a16:creationId xmlns:a16="http://schemas.microsoft.com/office/drawing/2014/main" id="{76FF9E58-C0B2-436B-A21C-DB45A00D65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47015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18872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340864"/>
            <a:ext cx="11029615" cy="363448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Date Placeholder 7">
            <a:extLst>
              <a:ext uri="{FF2B5EF4-FFF2-40B4-BE49-F238E27FC236}">
                <a16:creationId xmlns:a16="http://schemas.microsoft.com/office/drawing/2014/main" id="{770E6237-3456-439F-802D-3BA93FC7E3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DD82B9-B8EE-4375-B6FF-88FA6ABB15D9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9" name="Footer Placeholder 8">
            <a:extLst>
              <a:ext uri="{FF2B5EF4-FFF2-40B4-BE49-F238E27FC236}">
                <a16:creationId xmlns:a16="http://schemas.microsoft.com/office/drawing/2014/main" id="{1356D3B5-6063-4A89-B88F-9D3043916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02B78BF7-69D3-4CE0-A631-50EFD41EEE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69203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7817" y="5141974"/>
            <a:ext cx="11290860" cy="1258827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2393950"/>
            <a:ext cx="11029615" cy="2147467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4541417"/>
            <a:ext cx="11029615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1582016-5696-4A93-887F-BBB3B9002F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97495-0637-405E-AE64-5CC7506D51F5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9" name="Footer Placeholder 8">
            <a:extLst>
              <a:ext uri="{FF2B5EF4-FFF2-40B4-BE49-F238E27FC236}">
                <a16:creationId xmlns:a16="http://schemas.microsoft.com/office/drawing/2014/main" id="{857CFCD5-1192-4E18-8A8F-29E153B44D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E39A109E-5018-4794-92B3-FD5E5BCD95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0563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3" y="2228003"/>
            <a:ext cx="5194767" cy="363304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6039" y="2228003"/>
            <a:ext cx="5194769" cy="363304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FD690-9426-415D-8B65-26881E07B2D4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5764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1" y="2250891"/>
            <a:ext cx="5194769" cy="557784"/>
          </a:xfrm>
        </p:spPr>
        <p:txBody>
          <a:bodyPr anchor="ctr">
            <a:noAutofit/>
          </a:bodyPr>
          <a:lstStyle>
            <a:lvl1pPr marL="0" indent="0">
              <a:buNone/>
              <a:defRPr sz="2000" b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4" y="2926052"/>
            <a:ext cx="5194766" cy="2934999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6039" y="2250892"/>
            <a:ext cx="5194770" cy="553373"/>
          </a:xfrm>
        </p:spPr>
        <p:txBody>
          <a:bodyPr anchor="ctr">
            <a:noAutofit/>
          </a:bodyPr>
          <a:lstStyle>
            <a:lvl1pPr marL="0" marR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SzPct val="92000"/>
              <a:buFont typeface="Wingdings 2" panose="05020102010507070707" pitchFamily="18" charset="2"/>
              <a:buNone/>
              <a:tabLst/>
              <a:defRPr sz="2000" b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SzPct val="92000"/>
              <a:buFont typeface="Wingdings 2" panose="05020102010507070707" pitchFamily="18" charset="2"/>
              <a:buNone/>
              <a:tabLst/>
              <a:defRPr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6037" y="2926052"/>
            <a:ext cx="5194771" cy="2934999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4989A-474C-40DE-95B9-011C28B71673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80234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75894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4ED54-5B5E-4A04-93D3-5772E3CE3818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68937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E50D6-574B-40AF-946F-D52A04ADE379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13002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47817" y="601200"/>
            <a:ext cx="3682723" cy="5815475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7857" y="933450"/>
            <a:ext cx="3031852" cy="1722419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00928" y="1179829"/>
            <a:ext cx="6650991" cy="4658216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7857" y="2836654"/>
            <a:ext cx="3031852" cy="3001392"/>
          </a:xfrm>
        </p:spPr>
        <p:txBody>
          <a:bodyPr anchor="t">
            <a:normAutofit/>
          </a:bodyPr>
          <a:lstStyle>
            <a:lvl1pPr marL="0" indent="0" algn="l">
              <a:buNone/>
              <a:defRPr sz="1600">
                <a:solidFill>
                  <a:srgbClr val="FFFFFF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Date Placeholder 7">
            <a:extLst>
              <a:ext uri="{FF2B5EF4-FFF2-40B4-BE49-F238E27FC236}">
                <a16:creationId xmlns:a16="http://schemas.microsoft.com/office/drawing/2014/main" id="{0B919CC2-2A65-446F-B538-9E624903544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05951" y="6456916"/>
            <a:ext cx="2844799" cy="365125"/>
          </a:xfrm>
        </p:spPr>
        <p:txBody>
          <a:bodyPr/>
          <a:lstStyle/>
          <a:p>
            <a:fld id="{D82884F1-FFEA-405F-9602-3DCA865EDA4E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10" name="Footer Placeholder 9">
            <a:extLst>
              <a:ext uri="{FF2B5EF4-FFF2-40B4-BE49-F238E27FC236}">
                <a16:creationId xmlns:a16="http://schemas.microsoft.com/office/drawing/2014/main" id="{B72412AE-119E-4982-8B24-63365EFCA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581192" y="6452590"/>
            <a:ext cx="6917210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1" name="Slide Number Placeholder 10">
            <a:extLst>
              <a:ext uri="{FF2B5EF4-FFF2-40B4-BE49-F238E27FC236}">
                <a16:creationId xmlns:a16="http://schemas.microsoft.com/office/drawing/2014/main" id="{7FC4BB19-6AD1-45CF-9F99-00B109890F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558300" y="6456916"/>
            <a:ext cx="1052510" cy="365125"/>
          </a:xfrm>
        </p:spPr>
        <p:txBody>
          <a:bodyPr/>
          <a:lstStyle/>
          <a:p>
            <a:fld id="{3A98EE3D-8CD1-4C3F-BD1C-C98C9596463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87225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817" y="641350"/>
            <a:ext cx="11290859" cy="3651249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7"/>
            <a:ext cx="11029617" cy="998148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18DB4A-8810-4A10-AD5C-D5E2C667F5B3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33491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336002"/>
            <a:ext cx="11029616" cy="365204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05951" y="6423914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D291B17-9318-49DB-B28B-6E5994AE9581}" type="datetime1">
              <a:rPr lang="en-US" smtClean="0"/>
              <a:t>11/7/19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6423914"/>
            <a:ext cx="69172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58300" y="6423914"/>
            <a:ext cx="10525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rgbClr val="969FA7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5361440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0" r:id="rId2"/>
    <p:sldLayoutId id="2147483669" r:id="rId3"/>
    <p:sldLayoutId id="2147483668" r:id="rId4"/>
    <p:sldLayoutId id="2147483667" r:id="rId5"/>
    <p:sldLayoutId id="2147483666" r:id="rId6"/>
    <p:sldLayoutId id="2147483665" r:id="rId7"/>
    <p:sldLayoutId id="2147483664" r:id="rId8"/>
    <p:sldLayoutId id="2147483663" r:id="rId9"/>
    <p:sldLayoutId id="2147483662" r:id="rId10"/>
    <p:sldLayoutId id="2147483661" r:id="rId11"/>
  </p:sldLayoutIdLst>
  <p:hf sldNum="0" hdr="0" ftr="0" dt="0"/>
  <p:txStyles>
    <p:titleStyle>
      <a:lvl1pPr algn="l" defTabSz="457200" rtl="0" eaLnBrk="1" latinLnBrk="0" hangingPunct="1">
        <a:lnSpc>
          <a:spcPct val="100000"/>
        </a:lnSpc>
        <a:spcBef>
          <a:spcPct val="0"/>
        </a:spcBef>
        <a:buNone/>
        <a:defRPr sz="2800" b="0" kern="1200" cap="all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accent1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26B4480E-B7FF-4481-890E-043A69AE6FE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772D814C-140E-4160-9C50-553ED3750958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14757" b="973"/>
          <a:stretch/>
        </p:blipFill>
        <p:spPr>
          <a:xfrm>
            <a:off x="20" y="10"/>
            <a:ext cx="12191980" cy="6857990"/>
          </a:xfrm>
          <a:prstGeom prst="rect">
            <a:avLst/>
          </a:prstGeom>
        </p:spPr>
      </p:pic>
      <p:sp>
        <p:nvSpPr>
          <p:cNvPr id="11" name="Rectangle 10">
            <a:extLst>
              <a:ext uri="{FF2B5EF4-FFF2-40B4-BE49-F238E27FC236}">
                <a16:creationId xmlns:a16="http://schemas.microsoft.com/office/drawing/2014/main" id="{64C13BAB-7C00-4D21-A857-E3D41C0A2A6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7734797" y="1661699"/>
            <a:ext cx="3703320" cy="94997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1F1FF39A-AC3C-4066-9D4C-519AA22812E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7735983" y="1812471"/>
            <a:ext cx="3702134" cy="3383831"/>
          </a:xfrm>
          <a:prstGeom prst="rect">
            <a:avLst/>
          </a:prstGeom>
          <a:solidFill>
            <a:schemeClr val="bg1">
              <a:alpha val="97000"/>
            </a:schemeClr>
          </a:solidFill>
          <a:ln w="6350" cmpd="sng"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58296901-D14B-9140-A647-A4FF48AE1C5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889065" y="2324906"/>
            <a:ext cx="3403426" cy="1588698"/>
          </a:xfrm>
        </p:spPr>
        <p:txBody>
          <a:bodyPr>
            <a:normAutofit/>
          </a:bodyPr>
          <a:lstStyle/>
          <a:p>
            <a:r>
              <a:rPr lang="pl-PL" dirty="0">
                <a:solidFill>
                  <a:schemeClr val="tx1"/>
                </a:solidFill>
              </a:rPr>
              <a:t>Test </a:t>
            </a:r>
            <a:r>
              <a:rPr lang="pl-PL" dirty="0" err="1">
                <a:solidFill>
                  <a:schemeClr val="tx1"/>
                </a:solidFill>
              </a:rPr>
              <a:t>slide</a:t>
            </a:r>
            <a:endParaRPr lang="pl-PL" dirty="0">
              <a:solidFill>
                <a:schemeClr val="tx1"/>
              </a:solidFill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583CA9-FA6C-5A4E-9FC3-7FF62780893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889065" y="3945249"/>
            <a:ext cx="3403426" cy="738820"/>
          </a:xfrm>
        </p:spPr>
        <p:txBody>
          <a:bodyPr>
            <a:normAutofit/>
          </a:bodyPr>
          <a:lstStyle/>
          <a:p>
            <a:r>
              <a:rPr lang="pl-PL" dirty="0" err="1"/>
              <a:t>Some</a:t>
            </a:r>
            <a:r>
              <a:rPr lang="pl-PL" dirty="0"/>
              <a:t> </a:t>
            </a:r>
            <a:r>
              <a:rPr lang="pl-PL" dirty="0" err="1"/>
              <a:t>subtitle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7113774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0" name="Rectangle 7">
            <a:extLst>
              <a:ext uri="{FF2B5EF4-FFF2-40B4-BE49-F238E27FC236}">
                <a16:creationId xmlns:a16="http://schemas.microsoft.com/office/drawing/2014/main" id="{8D1F1056-9A78-4FBC-9404-54512B6B585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E9F548A-7D10-EC43-92BF-66FEF41992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188720"/>
          </a:xfrm>
        </p:spPr>
        <p:txBody>
          <a:bodyPr>
            <a:normAutofit/>
          </a:bodyPr>
          <a:lstStyle/>
          <a:p>
            <a:r>
              <a:rPr lang="pl-PL" sz="3600" dirty="0" err="1">
                <a:solidFill>
                  <a:schemeClr val="accent1"/>
                </a:solidFill>
              </a:rPr>
              <a:t>Slide</a:t>
            </a:r>
            <a:r>
              <a:rPr lang="pl-PL" sz="3600" dirty="0">
                <a:solidFill>
                  <a:schemeClr val="accent1"/>
                </a:solidFill>
              </a:rPr>
              <a:t> </a:t>
            </a:r>
            <a:r>
              <a:rPr lang="pl-PL" sz="3600" dirty="0" err="1">
                <a:solidFill>
                  <a:schemeClr val="accent1"/>
                </a:solidFill>
              </a:rPr>
              <a:t>title</a:t>
            </a:r>
            <a:endParaRPr lang="pl-PL" sz="3600" dirty="0">
              <a:solidFill>
                <a:schemeClr val="accent1"/>
              </a:solidFill>
            </a:endParaRPr>
          </a:p>
        </p:txBody>
      </p:sp>
      <p:sp>
        <p:nvSpPr>
          <p:cNvPr id="21" name="Rectangle 9">
            <a:extLst>
              <a:ext uri="{FF2B5EF4-FFF2-40B4-BE49-F238E27FC236}">
                <a16:creationId xmlns:a16="http://schemas.microsoft.com/office/drawing/2014/main" id="{9659E4B7-86DE-4B00-A707-DD85CE5DB35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46533" y="457201"/>
            <a:ext cx="11298933" cy="9144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3D2E45-84DD-564C-954B-8CE43ACF6B1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81192" y="2340864"/>
            <a:ext cx="11029615" cy="3634486"/>
          </a:xfrm>
        </p:spPr>
        <p:txBody>
          <a:bodyPr>
            <a:normAutofit/>
          </a:bodyPr>
          <a:lstStyle/>
          <a:p>
            <a:r>
              <a:rPr lang="pl-PL" dirty="0" err="1"/>
              <a:t>Lorem</a:t>
            </a:r>
            <a:endParaRPr lang="pl-PL" dirty="0"/>
          </a:p>
          <a:p>
            <a:r>
              <a:rPr lang="pl-PL" dirty="0" err="1"/>
              <a:t>Ipsum</a:t>
            </a:r>
            <a:endParaRPr lang="pl-PL" dirty="0"/>
          </a:p>
          <a:p>
            <a:r>
              <a:rPr lang="pl-PL" dirty="0" err="1"/>
              <a:t>Dolor</a:t>
            </a:r>
            <a:endParaRPr lang="pl-PL" dirty="0"/>
          </a:p>
          <a:p>
            <a:r>
              <a:rPr lang="pl-PL" dirty="0"/>
              <a:t>Sit</a:t>
            </a:r>
          </a:p>
          <a:p>
            <a:r>
              <a:rPr lang="pl-PL" dirty="0" err="1"/>
              <a:t>Amet</a:t>
            </a:r>
            <a:endParaRPr lang="pl-P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524299691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VTI">
  <a:themeElements>
    <a:clrScheme name="">
      <a:dk1>
        <a:srgbClr val="000000"/>
      </a:dk1>
      <a:lt1>
        <a:srgbClr val="FFFFFF"/>
      </a:lt1>
      <a:dk2>
        <a:srgbClr val="413524"/>
      </a:dk2>
      <a:lt2>
        <a:srgbClr val="E8E2E7"/>
      </a:lt2>
      <a:accent1>
        <a:srgbClr val="2CB839"/>
      </a:accent1>
      <a:accent2>
        <a:srgbClr val="50B71F"/>
      </a:accent2>
      <a:accent3>
        <a:srgbClr val="8AAC29"/>
      </a:accent3>
      <a:accent4>
        <a:srgbClr val="B79F1F"/>
      </a:accent4>
      <a:accent5>
        <a:srgbClr val="DC7B34"/>
      </a:accent5>
      <a:accent6>
        <a:srgbClr val="CA2422"/>
      </a:accent6>
      <a:hlink>
        <a:srgbClr val="A57837"/>
      </a:hlink>
      <a:folHlink>
        <a:srgbClr val="828282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VTI" id="{97558BDE-0B66-457C-BB6F-7B1B22DAA9B8}" vid="{F53508A3-AC60-448A-AF37-934D5F1A0D5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157</TotalTime>
  <Words>11</Words>
  <Application>Microsoft Macintosh PowerPoint</Application>
  <PresentationFormat>Widescreen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Gill Sans MT</vt:lpstr>
      <vt:lpstr>Wingdings 2</vt:lpstr>
      <vt:lpstr>DividendVTI</vt:lpstr>
      <vt:lpstr>Test slide</vt:lpstr>
      <vt:lpstr>Slide title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 slide</dc:title>
  <dc:creator>Tomasz Jakut</dc:creator>
  <cp:lastModifiedBy>Tomasz Jakut</cp:lastModifiedBy>
  <cp:revision>3</cp:revision>
  <dcterms:created xsi:type="dcterms:W3CDTF">2019-11-07T14:28:58Z</dcterms:created>
  <dcterms:modified xsi:type="dcterms:W3CDTF">2019-11-07T17:06:32Z</dcterms:modified>
</cp:coreProperties>
</file>